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0" d="100"/>
          <a:sy n="80" d="100"/>
        </p:scale>
        <p:origin x="-1493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81D1-1E1F-4B18-BB6A-4D6DAF04111F}" type="datetimeFigureOut">
              <a:rPr lang="ru-RU" smtClean="0"/>
              <a:t>12.12.2018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54D43-F5D1-4A8E-9AAF-8E627B054E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730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81D1-1E1F-4B18-BB6A-4D6DAF04111F}" type="datetimeFigureOut">
              <a:rPr lang="ru-RU" smtClean="0"/>
              <a:t>12.12.2018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54D43-F5D1-4A8E-9AAF-8E627B054E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804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81D1-1E1F-4B18-BB6A-4D6DAF04111F}" type="datetimeFigureOut">
              <a:rPr lang="ru-RU" smtClean="0"/>
              <a:t>12.12.2018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54D43-F5D1-4A8E-9AAF-8E627B054E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372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81D1-1E1F-4B18-BB6A-4D6DAF04111F}" type="datetimeFigureOut">
              <a:rPr lang="ru-RU" smtClean="0"/>
              <a:t>12.12.2018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54D43-F5D1-4A8E-9AAF-8E627B054E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31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81D1-1E1F-4B18-BB6A-4D6DAF04111F}" type="datetimeFigureOut">
              <a:rPr lang="ru-RU" smtClean="0"/>
              <a:t>12.12.2018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54D43-F5D1-4A8E-9AAF-8E627B054E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4403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81D1-1E1F-4B18-BB6A-4D6DAF04111F}" type="datetimeFigureOut">
              <a:rPr lang="ru-RU" smtClean="0"/>
              <a:t>12.12.2018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54D43-F5D1-4A8E-9AAF-8E627B054E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017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81D1-1E1F-4B18-BB6A-4D6DAF04111F}" type="datetimeFigureOut">
              <a:rPr lang="ru-RU" smtClean="0"/>
              <a:t>12.12.2018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54D43-F5D1-4A8E-9AAF-8E627B054E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156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81D1-1E1F-4B18-BB6A-4D6DAF04111F}" type="datetimeFigureOut">
              <a:rPr lang="ru-RU" smtClean="0"/>
              <a:t>12.12.2018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54D43-F5D1-4A8E-9AAF-8E627B054E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249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81D1-1E1F-4B18-BB6A-4D6DAF04111F}" type="datetimeFigureOut">
              <a:rPr lang="ru-RU" smtClean="0"/>
              <a:t>12.12.2018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54D43-F5D1-4A8E-9AAF-8E627B054E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012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81D1-1E1F-4B18-BB6A-4D6DAF04111F}" type="datetimeFigureOut">
              <a:rPr lang="ru-RU" smtClean="0"/>
              <a:t>12.12.2018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54D43-F5D1-4A8E-9AAF-8E627B054E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389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381D1-1E1F-4B18-BB6A-4D6DAF04111F}" type="datetimeFigureOut">
              <a:rPr lang="ru-RU" smtClean="0"/>
              <a:t>12.12.2018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54D43-F5D1-4A8E-9AAF-8E627B054E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203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381D1-1E1F-4B18-BB6A-4D6DAF04111F}" type="datetimeFigureOut">
              <a:rPr lang="ru-RU" smtClean="0"/>
              <a:t>12.12.2018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54D43-F5D1-4A8E-9AAF-8E627B054E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245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59632" y="46365"/>
            <a:ext cx="7056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Завершение текущего финансового года по кассовому исполнению расходов Федерального бюджета. Новации 2019 года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8"/>
            <a:ext cx="4320480" cy="54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5157192"/>
            <a:ext cx="3973506" cy="1296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6159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14</Words>
  <Application>Microsoft Office PowerPoint</Application>
  <PresentationFormat>Экран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Company>УФК по Самарской области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Маслеева Елена Владимировна</dc:creator>
  <cp:lastModifiedBy>Маслеева Елена Владимировна</cp:lastModifiedBy>
  <cp:revision>1</cp:revision>
  <dcterms:created xsi:type="dcterms:W3CDTF">2018-12-12T12:21:47Z</dcterms:created>
  <dcterms:modified xsi:type="dcterms:W3CDTF">2018-12-12T12:30:55Z</dcterms:modified>
</cp:coreProperties>
</file>