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2" r:id="rId3"/>
    <p:sldId id="280" r:id="rId4"/>
    <p:sldId id="263" r:id="rId5"/>
    <p:sldId id="279" r:id="rId6"/>
    <p:sldId id="281" r:id="rId7"/>
    <p:sldId id="282" r:id="rId8"/>
    <p:sldId id="284" r:id="rId9"/>
    <p:sldId id="283" r:id="rId10"/>
    <p:sldId id="273" r:id="rId11"/>
    <p:sldId id="286" r:id="rId12"/>
    <p:sldId id="266" r:id="rId13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11437F"/>
    <a:srgbClr val="E6E6E6"/>
    <a:srgbClr val="DDDDDD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60"/>
  </p:normalViewPr>
  <p:slideViewPr>
    <p:cSldViewPr>
      <p:cViewPr>
        <p:scale>
          <a:sx n="150" d="100"/>
          <a:sy n="150" d="100"/>
        </p:scale>
        <p:origin x="-1214" y="-336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t>07.02.2023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t>07.02.2023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59273" y="784225"/>
            <a:ext cx="35380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Актуальные вопросы </a:t>
            </a:r>
            <a:endParaRPr lang="ru-RU" sz="1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при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размещении информации </a:t>
            </a:r>
            <a:endParaRPr lang="ru-RU" sz="1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реестре контрактов и работе </a:t>
            </a:r>
            <a:endParaRPr lang="ru-RU" sz="1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Единой информационной системе в сфере закупок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samara.roskazna.gov.ru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Самара, февраль 2023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00" y="2234991"/>
            <a:ext cx="4038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err="1" smtClean="0">
                <a:solidFill>
                  <a:srgbClr val="11437F"/>
                </a:solidFill>
              </a:rPr>
              <a:t>Зятчина</a:t>
            </a:r>
            <a:r>
              <a:rPr lang="ru-RU" sz="900" dirty="0" smtClean="0">
                <a:solidFill>
                  <a:srgbClr val="11437F"/>
                </a:solidFill>
              </a:rPr>
              <a:t> Ирина Александровна</a:t>
            </a:r>
          </a:p>
          <a:p>
            <a:r>
              <a:rPr lang="ru-RU" sz="700" dirty="0" smtClean="0">
                <a:solidFill>
                  <a:srgbClr val="11437F"/>
                </a:solidFill>
              </a:rPr>
              <a:t>Заместитель начальника отдела функционирования контрактной </a:t>
            </a:r>
            <a:r>
              <a:rPr lang="ru-RU" sz="700" dirty="0">
                <a:solidFill>
                  <a:srgbClr val="11437F"/>
                </a:solidFill>
              </a:rPr>
              <a:t>системы </a:t>
            </a:r>
            <a:endParaRPr lang="ru-RU" sz="700" dirty="0" smtClean="0">
              <a:solidFill>
                <a:srgbClr val="11437F"/>
              </a:solidFill>
            </a:endParaRPr>
          </a:p>
          <a:p>
            <a:r>
              <a:rPr lang="ru-RU" sz="700" dirty="0" smtClean="0">
                <a:solidFill>
                  <a:srgbClr val="11437F"/>
                </a:solidFill>
              </a:rPr>
              <a:t>УФК </a:t>
            </a:r>
            <a:r>
              <a:rPr lang="ru-RU" sz="700" dirty="0">
                <a:solidFill>
                  <a:srgbClr val="11437F"/>
                </a:solidFill>
              </a:rPr>
              <a:t>по Самарской области</a:t>
            </a:r>
          </a:p>
          <a:p>
            <a:endParaRPr lang="ru-RU" sz="700" dirty="0" smtClean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rot="10800000" flipV="1">
            <a:off x="63499" y="98425"/>
            <a:ext cx="4352922" cy="22860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r>
              <a:rPr lang="ru-RU" sz="700" dirty="0" smtClean="0">
                <a:solidFill>
                  <a:srgbClr val="11437F"/>
                </a:solidFill>
              </a:rPr>
              <a:t>Управление Федерального казначейства</a:t>
            </a:r>
          </a:p>
          <a:p>
            <a:r>
              <a:rPr lang="ru-RU" sz="700" dirty="0" smtClean="0">
                <a:solidFill>
                  <a:srgbClr val="11437F"/>
                </a:solidFill>
              </a:rPr>
              <a:t>по </a:t>
            </a:r>
            <a:r>
              <a:rPr lang="ru-RU" sz="700" dirty="0">
                <a:solidFill>
                  <a:srgbClr val="11437F"/>
                </a:solidFill>
              </a:rPr>
              <a:t>Самарской области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/>
              <a:t>2</a:t>
            </a:r>
            <a:endParaRPr lang="ru-RU" sz="1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98425"/>
            <a:ext cx="50292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Прямая со стрелкой 6"/>
          <p:cNvCxnSpPr/>
          <p:nvPr/>
        </p:nvCxnSpPr>
        <p:spPr>
          <a:xfrm flipV="1">
            <a:off x="4864100" y="1546225"/>
            <a:ext cx="381000" cy="762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0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 smtClean="0"/>
              <a:t>3</a:t>
            </a:r>
            <a:endParaRPr lang="ru-RU" sz="1000" b="1" dirty="0"/>
          </a:p>
        </p:txBody>
      </p:sp>
      <p:pic>
        <p:nvPicPr>
          <p:cNvPr id="17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99" y="174625"/>
            <a:ext cx="4860885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968500" y="860425"/>
            <a:ext cx="914400" cy="381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solidFill>
                  <a:schemeClr val="accent1">
                    <a:lumMod val="75000"/>
                  </a:schemeClr>
                </a:solidFill>
              </a:rPr>
              <a:t>Часто задаваемые вопросы</a:t>
            </a:r>
          </a:p>
        </p:txBody>
      </p:sp>
      <p:cxnSp>
        <p:nvCxnSpPr>
          <p:cNvPr id="6" name="Прямая со стрелкой 5"/>
          <p:cNvCxnSpPr>
            <a:stCxn id="2" idx="1"/>
          </p:cNvCxnSpPr>
          <p:nvPr/>
        </p:nvCxnSpPr>
        <p:spPr>
          <a:xfrm flipH="1">
            <a:off x="1130300" y="1050925"/>
            <a:ext cx="838200" cy="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17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/>
              <a:t>4</a:t>
            </a:r>
            <a:endParaRPr lang="ru-RU" sz="1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174625"/>
            <a:ext cx="44958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120900" y="784225"/>
            <a:ext cx="1066800" cy="457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accent1">
                    <a:lumMod val="75000"/>
                  </a:schemeClr>
                </a:solidFill>
              </a:rPr>
              <a:t>Руководства пользователя и видеоролики</a:t>
            </a:r>
            <a:endParaRPr lang="ru-RU" sz="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Прямая со стрелкой 5"/>
          <p:cNvCxnSpPr>
            <a:stCxn id="2" idx="1"/>
          </p:cNvCxnSpPr>
          <p:nvPr/>
        </p:nvCxnSpPr>
        <p:spPr>
          <a:xfrm flipH="1">
            <a:off x="977900" y="1012825"/>
            <a:ext cx="1143000" cy="1524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693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/>
              <a:t>5</a:t>
            </a:r>
            <a:endParaRPr lang="ru-RU" sz="1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516563" cy="276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027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/>
              <a:t>6</a:t>
            </a:r>
            <a:endParaRPr lang="ru-RU" sz="1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67" y="0"/>
            <a:ext cx="4228266" cy="314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Прямая со стрелкой 2"/>
          <p:cNvCxnSpPr/>
          <p:nvPr/>
        </p:nvCxnSpPr>
        <p:spPr>
          <a:xfrm flipV="1">
            <a:off x="3416300" y="1546225"/>
            <a:ext cx="457200" cy="685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206500" y="2308225"/>
            <a:ext cx="9906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07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/>
              <a:t>7</a:t>
            </a:r>
            <a:endParaRPr lang="ru-RU" sz="10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174625"/>
            <a:ext cx="43434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901700" y="1774825"/>
            <a:ext cx="304800" cy="228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358900" y="1774825"/>
            <a:ext cx="6096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391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/>
              <a:t>8</a:t>
            </a:r>
            <a:endParaRPr lang="ru-RU" sz="10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98424"/>
            <a:ext cx="5486400" cy="2895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996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/>
              <a:t>9</a:t>
            </a:r>
            <a:endParaRPr lang="ru-RU" sz="10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99" y="98425"/>
            <a:ext cx="5181601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303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 smtClean="0"/>
              <a:t>10</a:t>
            </a:r>
            <a:endParaRPr lang="ru-RU" sz="1000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00" y="98960"/>
            <a:ext cx="2438400" cy="300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1663700" y="2917825"/>
            <a:ext cx="2286000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785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11</a:t>
            </a:r>
            <a:endParaRPr lang="ru-RU" sz="1000" b="1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04858" y="250825"/>
            <a:ext cx="4556085" cy="2743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НСИ ГИИС Электронный Бюджет /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Меню / Обеспечение интеграции / Исходящие / Все документы / Создать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Необходимо </a:t>
            </a:r>
            <a:r>
              <a:rPr lang="ru-RU" dirty="0">
                <a:solidFill>
                  <a:schemeClr val="tx1"/>
                </a:solidFill>
              </a:rPr>
              <a:t>довести до статуса </a:t>
            </a:r>
            <a:r>
              <a:rPr lang="ru-RU" dirty="0" smtClean="0">
                <a:solidFill>
                  <a:schemeClr val="tx1"/>
                </a:solidFill>
              </a:rPr>
              <a:t>«отправлен»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47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500" y="122498"/>
            <a:ext cx="37850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УФК по Самарской области</a:t>
            </a:r>
            <a:endParaRPr lang="en-US" sz="800" dirty="0" smtClean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  <a:p>
            <a:endParaRPr lang="en-US" sz="2000" b="1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  <a:p>
            <a:endParaRPr lang="en-US" sz="2000" b="1" dirty="0" smtClean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  <a:p>
            <a:endParaRPr lang="en-US" sz="2000" b="1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  <a:p>
            <a:endParaRPr lang="en-US" sz="2000" b="1" dirty="0" smtClean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  <a:p>
            <a:r>
              <a:rPr lang="ru-RU" sz="20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0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367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888</TotalTime>
  <Words>101</Words>
  <Application>Microsoft Office PowerPoint</Application>
  <PresentationFormat>Произвольный</PresentationFormat>
  <Paragraphs>40</Paragraphs>
  <Slides>12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Зятчина Ирина Александровна</cp:lastModifiedBy>
  <cp:revision>105</cp:revision>
  <dcterms:created xsi:type="dcterms:W3CDTF">2019-07-31T16:47:50Z</dcterms:created>
  <dcterms:modified xsi:type="dcterms:W3CDTF">2023-02-07T05:50:55Z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